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2E44"/>
    <a:srgbClr val="EA6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6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E0B0A728-DD59-BC98-A50C-60013E9103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" y="0"/>
            <a:ext cx="121900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3589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D320A7DD-43EE-F125-98D1-5E168734DA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" y="0"/>
            <a:ext cx="12190095" cy="6858000"/>
          </a:xfrm>
          <a:prstGeom prst="rect">
            <a:avLst/>
          </a:prstGeom>
        </p:spPr>
      </p:pic>
      <p:sp>
        <p:nvSpPr>
          <p:cNvPr id="4" name="Espaço Reservado para Imagem 3">
            <a:extLst>
              <a:ext uri="{FF2B5EF4-FFF2-40B4-BE49-F238E27FC236}">
                <a16:creationId xmlns:a16="http://schemas.microsoft.com/office/drawing/2014/main" id="{55258DA8-241E-3BA9-9C23-8489B1A8A9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1944" y="245269"/>
            <a:ext cx="5605777" cy="6367462"/>
          </a:xfrm>
          <a:ln>
            <a:solidFill>
              <a:srgbClr val="EA6519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Imagem 3">
            <a:extLst>
              <a:ext uri="{FF2B5EF4-FFF2-40B4-BE49-F238E27FC236}">
                <a16:creationId xmlns:a16="http://schemas.microsoft.com/office/drawing/2014/main" id="{09BADFCE-31AB-FF32-F0F9-4325C56E86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74281" y="245269"/>
            <a:ext cx="5605777" cy="6367462"/>
          </a:xfrm>
          <a:ln>
            <a:solidFill>
              <a:srgbClr val="EA6519"/>
            </a:solidFill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141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D320A7DD-43EE-F125-98D1-5E168734DA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" y="0"/>
            <a:ext cx="12190095" cy="6858000"/>
          </a:xfrm>
          <a:prstGeom prst="rect">
            <a:avLst/>
          </a:prstGeom>
        </p:spPr>
      </p:pic>
      <p:sp>
        <p:nvSpPr>
          <p:cNvPr id="4" name="Espaço Reservado para Imagem 3">
            <a:extLst>
              <a:ext uri="{FF2B5EF4-FFF2-40B4-BE49-F238E27FC236}">
                <a16:creationId xmlns:a16="http://schemas.microsoft.com/office/drawing/2014/main" id="{55258DA8-241E-3BA9-9C23-8489B1A8A9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5625" y="245269"/>
            <a:ext cx="3722342" cy="6367462"/>
          </a:xfrm>
          <a:ln>
            <a:solidFill>
              <a:srgbClr val="EA6519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2" name="Espaço Reservado para Imagem 3">
            <a:extLst>
              <a:ext uri="{FF2B5EF4-FFF2-40B4-BE49-F238E27FC236}">
                <a16:creationId xmlns:a16="http://schemas.microsoft.com/office/drawing/2014/main" id="{85AD88C8-28F5-06F6-77D7-5E504B2025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34829" y="245269"/>
            <a:ext cx="3722342" cy="6367462"/>
          </a:xfrm>
          <a:ln>
            <a:solidFill>
              <a:srgbClr val="EA6519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3" name="Espaço Reservado para Imagem 3">
            <a:extLst>
              <a:ext uri="{FF2B5EF4-FFF2-40B4-BE49-F238E27FC236}">
                <a16:creationId xmlns:a16="http://schemas.microsoft.com/office/drawing/2014/main" id="{B8253210-A97E-9366-7906-DBF15E340F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44032" y="245269"/>
            <a:ext cx="3722342" cy="6367462"/>
          </a:xfrm>
          <a:ln>
            <a:solidFill>
              <a:srgbClr val="EA6519"/>
            </a:solidFill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1095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PARA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ED79AF3E-9A57-2786-62DC-D70CF90311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3" y="0"/>
            <a:ext cx="12190095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EB195FE-6506-EA6F-7D14-05C6AC4490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372264"/>
            <a:ext cx="10515600" cy="1630393"/>
          </a:xfrm>
        </p:spPr>
        <p:txBody>
          <a:bodyPr anchor="ctr" anchorCtr="0">
            <a:normAutofit/>
          </a:bodyPr>
          <a:lstStyle>
            <a:lvl1pPr algn="ctr">
              <a:defRPr sz="4000" b="1">
                <a:solidFill>
                  <a:srgbClr val="172E44"/>
                </a:solidFill>
              </a:defRPr>
            </a:lvl1pPr>
          </a:lstStyle>
          <a:p>
            <a:r>
              <a:rPr lang="pt-BR" dirty="0"/>
              <a:t>Texto aqui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BDB117A5-5DD1-0F5F-690F-1AE4F8CECDDE}"/>
              </a:ext>
            </a:extLst>
          </p:cNvPr>
          <p:cNvSpPr txBox="1">
            <a:spLocks/>
          </p:cNvSpPr>
          <p:nvPr userDrawn="1"/>
        </p:nvSpPr>
        <p:spPr>
          <a:xfrm>
            <a:off x="838200" y="4146167"/>
            <a:ext cx="10515600" cy="130572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172E4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0" dirty="0"/>
              <a:t>Texto aqui</a:t>
            </a:r>
          </a:p>
        </p:txBody>
      </p:sp>
    </p:spTree>
    <p:extLst>
      <p:ext uri="{BB962C8B-B14F-4D97-AF65-F5344CB8AC3E}">
        <p14:creationId xmlns:p14="http://schemas.microsoft.com/office/powerpoint/2010/main" val="793867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A DESTAQ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ED79AF3E-9A57-2786-62DC-D70CF90311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3" y="0"/>
            <a:ext cx="12190095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EB195FE-6506-EA6F-7D14-05C6AC4490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337094"/>
            <a:ext cx="10515600" cy="2458529"/>
          </a:xfrm>
        </p:spPr>
        <p:txBody>
          <a:bodyPr anchor="ctr" anchorCtr="0"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Texto aqui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29D6260-F0C4-457E-B744-3283185989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149306"/>
            <a:ext cx="10515600" cy="194034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Texto aqui</a:t>
            </a:r>
          </a:p>
        </p:txBody>
      </p:sp>
    </p:spTree>
    <p:extLst>
      <p:ext uri="{BB962C8B-B14F-4D97-AF65-F5344CB8AC3E}">
        <p14:creationId xmlns:p14="http://schemas.microsoft.com/office/powerpoint/2010/main" val="16821054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DESTAQ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ED79AF3E-9A57-2786-62DC-D70CF90311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3" y="0"/>
            <a:ext cx="12190095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EB195FE-6506-EA6F-7D14-05C6AC4490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9559" y="1450316"/>
            <a:ext cx="9192883" cy="3957369"/>
          </a:xfrm>
        </p:spPr>
        <p:txBody>
          <a:bodyPr anchor="ctr" anchorCtr="0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Texto aqui</a:t>
            </a:r>
          </a:p>
        </p:txBody>
      </p:sp>
    </p:spTree>
    <p:extLst>
      <p:ext uri="{BB962C8B-B14F-4D97-AF65-F5344CB8AC3E}">
        <p14:creationId xmlns:p14="http://schemas.microsoft.com/office/powerpoint/2010/main" val="2711123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D320A7DD-43EE-F125-98D1-5E168734DA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0"/>
            <a:ext cx="12190095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BB28CD2-BFEA-B5A0-A4D2-20C29C2A26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621" y="287488"/>
            <a:ext cx="9461021" cy="1325563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pt-BR" dirty="0"/>
              <a:t>Texto aqui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3AF17779-70ED-E140-4D26-3D2E4CBFDD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5621" y="1880919"/>
            <a:ext cx="11100759" cy="4623398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</a:lstStyle>
          <a:p>
            <a:pPr lvl="0"/>
            <a:r>
              <a:rPr lang="pt-BR" dirty="0"/>
              <a:t>Texto aqui</a:t>
            </a:r>
          </a:p>
        </p:txBody>
      </p:sp>
    </p:spTree>
    <p:extLst>
      <p:ext uri="{BB962C8B-B14F-4D97-AF65-F5344CB8AC3E}">
        <p14:creationId xmlns:p14="http://schemas.microsoft.com/office/powerpoint/2010/main" val="14240384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LI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D320A7DD-43EE-F125-98D1-5E168734DA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" y="0"/>
            <a:ext cx="12190095" cy="6858000"/>
          </a:xfrm>
          <a:prstGeom prst="rect">
            <a:avLst/>
          </a:prstGeom>
        </p:spPr>
      </p:pic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3AF17779-70ED-E140-4D26-3D2E4CBFDD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5621" y="287488"/>
            <a:ext cx="11100759" cy="6216829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</a:lstStyle>
          <a:p>
            <a:pPr lvl="0"/>
            <a:r>
              <a:rPr lang="pt-BR" dirty="0"/>
              <a:t>Texto aqui</a:t>
            </a:r>
          </a:p>
        </p:txBody>
      </p:sp>
    </p:spTree>
    <p:extLst>
      <p:ext uri="{BB962C8B-B14F-4D97-AF65-F5344CB8AC3E}">
        <p14:creationId xmlns:p14="http://schemas.microsoft.com/office/powerpoint/2010/main" val="405220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D320A7DD-43EE-F125-98D1-5E168734DA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" y="0"/>
            <a:ext cx="12190095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BB28CD2-BFEA-B5A0-A4D2-20C29C2A26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621" y="287489"/>
            <a:ext cx="9461021" cy="971880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pt-BR" dirty="0"/>
              <a:t>Texto aqui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3AF17779-70ED-E140-4D26-3D2E4CBFDD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5621" y="1613051"/>
            <a:ext cx="6519413" cy="4891266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</a:lstStyle>
          <a:p>
            <a:pPr lvl="0"/>
            <a:r>
              <a:rPr lang="pt-BR" dirty="0"/>
              <a:t>Texto aqui</a:t>
            </a:r>
          </a:p>
        </p:txBody>
      </p:sp>
      <p:sp>
        <p:nvSpPr>
          <p:cNvPr id="4" name="Espaço Reservado para Imagem 3">
            <a:extLst>
              <a:ext uri="{FF2B5EF4-FFF2-40B4-BE49-F238E27FC236}">
                <a16:creationId xmlns:a16="http://schemas.microsoft.com/office/drawing/2014/main" id="{BCD4A921-C56C-1AFA-2368-6B3BE92AB1C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41079" y="1613051"/>
            <a:ext cx="4486275" cy="4891266"/>
          </a:xfrm>
          <a:ln w="19050">
            <a:solidFill>
              <a:srgbClr val="172E44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ln>
                  <a:solidFill>
                    <a:srgbClr val="EA6519"/>
                  </a:solidFill>
                </a:ln>
              </a:defRPr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1496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+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D320A7DD-43EE-F125-98D1-5E168734DA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" y="0"/>
            <a:ext cx="12190095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BB28CD2-BFEA-B5A0-A4D2-20C29C2A26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621" y="287489"/>
            <a:ext cx="9461021" cy="971880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pt-BR" dirty="0"/>
              <a:t>Texto aqui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3AF17779-70ED-E140-4D26-3D2E4CBFDD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51765" y="1613051"/>
            <a:ext cx="6519413" cy="4891266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</a:lstStyle>
          <a:p>
            <a:pPr lvl="0"/>
            <a:r>
              <a:rPr lang="pt-BR" dirty="0"/>
              <a:t>Texto aqui</a:t>
            </a:r>
          </a:p>
        </p:txBody>
      </p:sp>
      <p:sp>
        <p:nvSpPr>
          <p:cNvPr id="4" name="Espaço Reservado para Imagem 3">
            <a:extLst>
              <a:ext uri="{FF2B5EF4-FFF2-40B4-BE49-F238E27FC236}">
                <a16:creationId xmlns:a16="http://schemas.microsoft.com/office/drawing/2014/main" id="{BCD4A921-C56C-1AFA-2368-6B3BE92AB1C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621" y="1613051"/>
            <a:ext cx="4486275" cy="4891266"/>
          </a:xfrm>
          <a:ln w="19050">
            <a:solidFill>
              <a:srgbClr val="172E44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ln>
                  <a:solidFill>
                    <a:srgbClr val="EA6519"/>
                  </a:solidFill>
                </a:ln>
              </a:defRPr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748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D320A7DD-43EE-F125-98D1-5E168734DA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" y="0"/>
            <a:ext cx="12190095" cy="6858000"/>
          </a:xfrm>
          <a:prstGeom prst="rect">
            <a:avLst/>
          </a:prstGeom>
        </p:spPr>
      </p:pic>
      <p:sp>
        <p:nvSpPr>
          <p:cNvPr id="4" name="Espaço Reservado para Imagem 3">
            <a:extLst>
              <a:ext uri="{FF2B5EF4-FFF2-40B4-BE49-F238E27FC236}">
                <a16:creationId xmlns:a16="http://schemas.microsoft.com/office/drawing/2014/main" id="{55258DA8-241E-3BA9-9C23-8489B1A8A9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1944" y="245269"/>
            <a:ext cx="11568112" cy="6367462"/>
          </a:xfrm>
          <a:ln>
            <a:solidFill>
              <a:srgbClr val="EA6519"/>
            </a:solidFill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783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37A6531-BB7B-1EF8-37B0-405DC169C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F9C929D-AB99-32A2-1EC2-3D510CB8C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667B12-03D3-4F94-31DC-8624807F31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6D83A-278B-413E-88E1-6651AF5F73A1}" type="datetimeFigureOut">
              <a:rPr lang="pt-BR" smtClean="0"/>
              <a:t>05/06/2026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A457DB-38D1-8F8A-5959-75B4D5FBD4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B797C1-0027-67FE-8E24-57F158D398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45AFA-A658-4F23-B45A-512F35EBC6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39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0" r:id="rId5"/>
    <p:sldLayoutId id="2147483668" r:id="rId6"/>
    <p:sldLayoutId id="2147483661" r:id="rId7"/>
    <p:sldLayoutId id="2147483662" r:id="rId8"/>
    <p:sldLayoutId id="2147483660" r:id="rId9"/>
    <p:sldLayoutId id="2147483663" r:id="rId10"/>
    <p:sldLayoutId id="21474836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7870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Imagem 3">
            <a:extLst>
              <a:ext uri="{FF2B5EF4-FFF2-40B4-BE49-F238E27FC236}">
                <a16:creationId xmlns:a16="http://schemas.microsoft.com/office/drawing/2014/main" id="{64C67164-0FEA-A243-1290-FA8C27E3C0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9651F7CD-0CD6-822B-1820-D11DD6C153D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A2DF3F21-2F12-DD7E-1F2B-A3FBAF3D9FA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355110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856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50999-7418-0F0D-1270-A77130022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1414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243C418-6D43-1860-568E-943D8CF98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5B4EDF1-55DD-E1D4-59A6-4602CCBB2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4089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553AC0B4-2628-CF3B-D5EF-B46DD9C31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2745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B47F277-B7B6-1A01-C1E0-23C0D1822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9D29CDD-16CC-12AC-2862-26ECB33374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518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2DFC99C-5BED-76EF-E9E3-9D14A94F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51D501C-9220-1E0A-D82D-7DCC1D9B78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3DB97322-805D-3BB5-4C87-8555C54786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406015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04A4A4D-F774-5A87-3F60-BA31068C8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6EC1FCFF-D949-9CAD-6232-7FD056DB50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84202CCC-49B0-97C1-C3E7-222ED6786D3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170567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2EC5A6B2-6354-3833-D84D-D8E6E51E9A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573468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7F123DB-DD54-70F2-F181-444D4FFF60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Espaço Reservado para Imagem 3">
            <a:extLst>
              <a:ext uri="{FF2B5EF4-FFF2-40B4-BE49-F238E27FC236}">
                <a16:creationId xmlns:a16="http://schemas.microsoft.com/office/drawing/2014/main" id="{EA126642-E1FA-F272-5CE9-78ADF14D71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1486638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3" baseType="lpstr"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COBRAMSEG 2026</dc:creator>
  <cp:revision>3</cp:revision>
  <dcterms:created xsi:type="dcterms:W3CDTF">2026-06-05T14:32:59Z</dcterms:created>
  <dcterms:modified xsi:type="dcterms:W3CDTF">2026-06-05T14:49:31Z</dcterms:modified>
</cp:coreProperties>
</file>